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162130-2ECF-92E8-7877-AC579D10E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22BBE3-5609-8387-116A-F795036DE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9D2AFE-0260-FF70-43C6-71A4EFB4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F87066-0B5C-4295-AB80-4AC4B813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78D89-2277-E387-D9A6-F5F2CC2C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723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9D25A-2606-BC51-2E4E-732385FC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23C28DB-167A-A05A-114E-E6937AC7C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9DB054-9E33-81F7-B8D8-38E177B5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39F0C9-9B61-FE2E-72F2-B6C3EE566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933CDF-78A7-F048-9921-03E270686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712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9AC6803-FA82-F237-2578-A5F14E2E2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F96FF44-C670-E381-8A52-FA14F26B1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A994EB-AA9A-670B-3E0D-27FDA0565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9F58C-3A3C-2DEA-D083-B0D10D677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197D5F-9406-092C-53F5-41802AC1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1243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40E9A-6515-CDCE-2F48-4001271DC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051BB5-AAA8-2B7D-20C9-CA51CE1F0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F9FA94-2DFA-21E9-3BB9-B81E3072B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96DB27-1CBB-5396-9712-FCBEE8687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E27F02-82AC-1354-ACA7-5E107541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584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B0ECA-1BDB-1341-B69B-0AF090BFE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05F185-A3E6-C845-0926-8DDD17346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BE77CF-F465-3C33-71F1-C5C2056DF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E9EFEE-B0B1-610F-29AF-B87A798B0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0457BA-7A01-CF92-10B3-6B6A69B33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9363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3D1CF1-A2BC-96D4-2D2F-09D93C4D4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555C19-903C-11E0-2A51-3897B52B5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B0F279-7236-60CC-7F19-183E6D8DB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BE33CB-920B-94C1-D669-E206ADB4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19249E-8448-5470-B2C5-EEEA0420B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A872E9-BFCC-7669-1F0A-544313CC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7637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AD50E-F197-A99A-5684-0287ADBC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C6E280-AA0B-FF38-EDCE-5BB5B263C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935F0F-1E63-D5F8-E583-AC68B005E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198D95-BD0F-6688-7614-FD0DBBECA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1D1137-B0F7-C025-3EFA-CD970F28F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427B05F-70C0-4CBD-2C51-64457D849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4BD362-1620-6D68-4897-0B5B56DE2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3B3D592-CDEC-3DD5-E845-8EFE60DAF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2490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3C8E8-8804-2C56-F8F9-E4A7A342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B5A6FE-63EA-BB17-3995-CCE8A8BD5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84443C-D990-405E-2729-49B414730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A94CA0-F648-549F-811E-7F46AB4F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744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20FB56-3C59-5F49-526A-A745185D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E14B70-A273-7420-E517-16420855B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6F6BDE-6377-7F31-686E-12EFFB5BE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13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88D206-7684-01F0-70AF-4EAF453BF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D1289E-8B32-97FD-EC05-F111C7A58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47DC55-39C7-009F-3C49-F3BBF93FE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F7C055-9D54-7424-0B41-33B7B64D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0C18DA-6334-756C-4643-80FD3AAA0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C27FE4-9425-CE0A-EE73-16B702F5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430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7CDD5E-B03F-6836-1A5D-9A36D86BD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160CC4A-E300-90BB-8D03-1EC3155B7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D287FBA-AA9B-B0D0-994A-5D06F587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ABCDDEC-B74F-8D30-B796-4B567CBC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8D1B78-0405-934E-477E-14AB88E1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955B16-452A-8F34-16A8-1BE24E2E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483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4864448-5049-7913-CED3-AE6779ECF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80315B-9871-DBF1-47AB-802E13F4B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A6F257-DAA4-EB1C-F513-CEB85D897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1F6C63-98AC-4BA7-AA6E-FA06CFF724FB}" type="datetimeFigureOut">
              <a:rPr lang="de-DE" smtClean="0"/>
              <a:t>14.12.2023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6162F8-45CA-A876-44BA-C4E4171EA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EAE868-DCB1-70BB-7348-6E1F39C88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56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people/girl-with-kittens.jpg.ph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igma.com/proto/yJ3HjQy7HUSRuJURtgnJMM/SWP?type=design&amp;node-id=4368-321106&amp;t=fHgNFpZMPPHV5RxI-1&amp;scaling=min-zoom&amp;page-id=1669%3A162202&amp;mode=design" TargetMode="External"/><Relationship Id="rId4" Type="http://schemas.openxmlformats.org/officeDocument/2006/relationships/hyperlink" Target="https://wiki.starbase118.net/wiki/index.php?title=File:Aurora_AI.jpg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iki.starbase118.net/wiki/index.php?title=File:Aurora_AI.jp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 descr="Ein Bild, das Screenshot, Kugel, Raum, Astronomie enthält.&#10;&#10;Automatisch generierte Beschreibung">
            <a:extLst>
              <a:ext uri="{FF2B5EF4-FFF2-40B4-BE49-F238E27FC236}">
                <a16:creationId xmlns:a16="http://schemas.microsoft.com/office/drawing/2014/main" id="{56DCFB29-504F-FD3E-4D02-ACF8985DA6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671EC1B-B7CA-730D-2EA6-4E1577ED4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600427"/>
            <a:ext cx="9875520" cy="3299902"/>
          </a:xfrm>
        </p:spPr>
        <p:txBody>
          <a:bodyPr>
            <a:normAutofit/>
          </a:bodyPr>
          <a:lstStyle/>
          <a:p>
            <a:pPr algn="l"/>
            <a:r>
              <a:rPr lang="de-DE" sz="8200" dirty="0">
                <a:solidFill>
                  <a:srgbClr val="FFFFFF"/>
                </a:solidFill>
              </a:rPr>
              <a:t>AINewsHub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07A9C4-1722-7AA1-0620-86081B1F6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536" y="4072045"/>
            <a:ext cx="9875520" cy="1414355"/>
          </a:xfrm>
        </p:spPr>
        <p:txBody>
          <a:bodyPr>
            <a:normAutofit/>
          </a:bodyPr>
          <a:lstStyle/>
          <a:p>
            <a:pPr algn="l"/>
            <a:r>
              <a:rPr lang="de-DE" dirty="0">
                <a:solidFill>
                  <a:srgbClr val="FFFFFF"/>
                </a:solidFill>
              </a:rPr>
              <a:t>Von Pius, Julian und Magnus</a:t>
            </a:r>
          </a:p>
        </p:txBody>
      </p:sp>
    </p:spTree>
    <p:extLst>
      <p:ext uri="{BB962C8B-B14F-4D97-AF65-F5344CB8AC3E}">
        <p14:creationId xmlns:p14="http://schemas.microsoft.com/office/powerpoint/2010/main" val="282430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 descr="Ein Bild, das Text, Kunst, Entwurf, Porträt enthält.&#10;&#10;Automatisch generierte Beschreibung">
            <a:extLst>
              <a:ext uri="{FF2B5EF4-FFF2-40B4-BE49-F238E27FC236}">
                <a16:creationId xmlns:a16="http://schemas.microsoft.com/office/drawing/2014/main" id="{9554C211-53E3-2251-FFA4-C1BF5805CE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Projektmitglieder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Pius Stadler, Projektleiter</a:t>
            </a:r>
          </a:p>
          <a:p>
            <a:r>
              <a:rPr lang="de-DE" dirty="0">
                <a:solidFill>
                  <a:srgbClr val="FFFFFF"/>
                </a:solidFill>
              </a:rPr>
              <a:t>Julian Immler, Projektmitglied</a:t>
            </a:r>
          </a:p>
          <a:p>
            <a:r>
              <a:rPr lang="de-DE" dirty="0">
                <a:solidFill>
                  <a:srgbClr val="FFFFFF"/>
                </a:solidFill>
              </a:rPr>
              <a:t>Magnus Adametz, Projektmitglied</a:t>
            </a:r>
          </a:p>
          <a:p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45893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nhaltsplatzhalter 4" descr="Ein Bild, das Menschliches Gesicht, Screenshot, Anime, Digitale Kunst enthält.&#10;&#10;Automatisch generierte Beschreibung">
            <a:extLst>
              <a:ext uri="{FF2B5EF4-FFF2-40B4-BE49-F238E27FC236}">
                <a16:creationId xmlns:a16="http://schemas.microsoft.com/office/drawing/2014/main" id="{02170A4C-FFEE-4286-4DDF-05B52B05C3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Momentaner Stand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  <a:hlinkClick r:id="rId5"/>
              </a:rPr>
              <a:t>Vorstellung Mockup</a:t>
            </a:r>
            <a:endParaRPr lang="de-DE" dirty="0">
              <a:solidFill>
                <a:srgbClr val="FFFFFF"/>
              </a:solidFill>
            </a:endParaRPr>
          </a:p>
          <a:p>
            <a:r>
              <a:rPr lang="de-DE" dirty="0">
                <a:solidFill>
                  <a:srgbClr val="FFFFFF"/>
                </a:solidFill>
              </a:rPr>
              <a:t>Grundstruktur Frontend vorhanden</a:t>
            </a:r>
          </a:p>
          <a:p>
            <a:r>
              <a:rPr lang="de-DE" dirty="0">
                <a:solidFill>
                  <a:srgbClr val="FFFFFF"/>
                </a:solidFill>
              </a:rPr>
              <a:t>API-Anbindung ausstehend</a:t>
            </a:r>
          </a:p>
        </p:txBody>
      </p:sp>
    </p:spTree>
    <p:extLst>
      <p:ext uri="{BB962C8B-B14F-4D97-AF65-F5344CB8AC3E}">
        <p14:creationId xmlns:p14="http://schemas.microsoft.com/office/powerpoint/2010/main" val="2622966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 descr="Ein Bild, das Text, Kunst, Entwurf, Porträt enthält.&#10;&#10;Automatisch generierte Beschreibung">
            <a:extLst>
              <a:ext uri="{FF2B5EF4-FFF2-40B4-BE49-F238E27FC236}">
                <a16:creationId xmlns:a16="http://schemas.microsoft.com/office/drawing/2014/main" id="{9554C211-53E3-2251-FFA4-C1BF5805CE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Erfolge und Herausforderungen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Erfolge:</a:t>
            </a:r>
          </a:p>
          <a:p>
            <a:pPr lvl="1"/>
            <a:r>
              <a:rPr lang="de-DE" sz="2000" dirty="0">
                <a:solidFill>
                  <a:srgbClr val="FFFFFF"/>
                </a:solidFill>
              </a:rPr>
              <a:t>Mockup</a:t>
            </a:r>
          </a:p>
          <a:p>
            <a:pPr lvl="1"/>
            <a:r>
              <a:rPr lang="de-DE" sz="2000" dirty="0">
                <a:solidFill>
                  <a:srgbClr val="FFFFFF"/>
                </a:solidFill>
              </a:rPr>
              <a:t>UI - Grundstruktur</a:t>
            </a:r>
          </a:p>
          <a:p>
            <a:r>
              <a:rPr lang="de-DE" dirty="0">
                <a:solidFill>
                  <a:srgbClr val="FFFFFF"/>
                </a:solidFill>
              </a:rPr>
              <a:t>Herausforderungen:</a:t>
            </a:r>
          </a:p>
          <a:p>
            <a:pPr lvl="1"/>
            <a:r>
              <a:rPr lang="de-DE" sz="2000" dirty="0">
                <a:solidFill>
                  <a:srgbClr val="FFFFFF"/>
                </a:solidFill>
              </a:rPr>
              <a:t>Router-Links</a:t>
            </a:r>
          </a:p>
          <a:p>
            <a:pPr lvl="1"/>
            <a:r>
              <a:rPr lang="de-DE" sz="2000" dirty="0">
                <a:solidFill>
                  <a:srgbClr val="FFFFFF"/>
                </a:solidFill>
              </a:rPr>
              <a:t>API-Anbindung</a:t>
            </a:r>
          </a:p>
        </p:txBody>
      </p:sp>
    </p:spTree>
    <p:extLst>
      <p:ext uri="{BB962C8B-B14F-4D97-AF65-F5344CB8AC3E}">
        <p14:creationId xmlns:p14="http://schemas.microsoft.com/office/powerpoint/2010/main" val="324610307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nhaltsplatzhalter 4" descr="Ein Bild, das Menschliches Gesicht, Screenshot, Anime, Digitale Kunst enthält.&#10;&#10;Automatisch generierte Beschreibung">
            <a:extLst>
              <a:ext uri="{FF2B5EF4-FFF2-40B4-BE49-F238E27FC236}">
                <a16:creationId xmlns:a16="http://schemas.microsoft.com/office/drawing/2014/main" id="{02170A4C-FFEE-4286-4DDF-05B52B05C3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Fehlendes Knowhow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Wie man eine API anbindet (vom letzten Jahr in Erinnerung rufen)</a:t>
            </a:r>
          </a:p>
        </p:txBody>
      </p:sp>
    </p:spTree>
    <p:extLst>
      <p:ext uri="{BB962C8B-B14F-4D97-AF65-F5344CB8AC3E}">
        <p14:creationId xmlns:p14="http://schemas.microsoft.com/office/powerpoint/2010/main" val="40225757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 descr="Ein Bild, das Text, Kunst, Entwurf, Porträt enthält.&#10;&#10;Automatisch generierte Beschreibung">
            <a:extLst>
              <a:ext uri="{FF2B5EF4-FFF2-40B4-BE49-F238E27FC236}">
                <a16:creationId xmlns:a16="http://schemas.microsoft.com/office/drawing/2014/main" id="{9554C211-53E3-2251-FFA4-C1BF5805CE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Weiteres Vorgehen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Frontend ausschmücken und verbessern</a:t>
            </a:r>
          </a:p>
          <a:p>
            <a:r>
              <a:rPr lang="de-DE" dirty="0">
                <a:solidFill>
                  <a:srgbClr val="FFFFFF"/>
                </a:solidFill>
              </a:rPr>
              <a:t>Backend-Programmierung starten</a:t>
            </a:r>
          </a:p>
          <a:p>
            <a:r>
              <a:rPr lang="de-DE" dirty="0">
                <a:solidFill>
                  <a:srgbClr val="FFFFFF"/>
                </a:solidFill>
              </a:rPr>
              <a:t>API anbinden</a:t>
            </a:r>
          </a:p>
          <a:p>
            <a:endParaRPr lang="de-DE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61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I visualisation">
            <a:extLst>
              <a:ext uri="{FF2B5EF4-FFF2-40B4-BE49-F238E27FC236}">
                <a16:creationId xmlns:a16="http://schemas.microsoft.com/office/drawing/2014/main" id="{012ECD3C-3E04-AECB-5581-1C2FCF03B4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64" b="2518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B08552-B7DE-A85F-B572-F306D74E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Danke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492094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72</Words>
  <Application>Microsoft Office PowerPoint</Application>
  <PresentationFormat>Breitbild</PresentationFormat>
  <Paragraphs>24</Paragraphs>
  <Slides>7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Calibri</vt:lpstr>
      <vt:lpstr>Office</vt:lpstr>
      <vt:lpstr>AINewsHub</vt:lpstr>
      <vt:lpstr>Projektmitglieder</vt:lpstr>
      <vt:lpstr>Momentaner Stand</vt:lpstr>
      <vt:lpstr>Erfolge und Herausforderungen</vt:lpstr>
      <vt:lpstr>Fehlendes Knowhow</vt:lpstr>
      <vt:lpstr>Weiteres Vorgehen</vt:lpstr>
      <vt:lpstr>Danke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AINewsHub</dc:title>
  <dc:creator>Immler Julian</dc:creator>
  <cp:lastModifiedBy>Julian Immler</cp:lastModifiedBy>
  <cp:revision>2</cp:revision>
  <dcterms:created xsi:type="dcterms:W3CDTF">2023-12-12T17:56:23Z</dcterms:created>
  <dcterms:modified xsi:type="dcterms:W3CDTF">2023-12-14T09:57:37Z</dcterms:modified>
</cp:coreProperties>
</file>

<file path=docProps/thumbnail.jpeg>
</file>